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E042-C3BB-452E-A8AD-97F20C6AB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270E7-2E04-4859-B154-4921CBE40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3EDF-0814-4B85-9804-40E7D350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B77C-9E8C-40AC-A18F-5BAA7A33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4D912-99A9-4693-9376-96AB67B2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5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C805-ECED-41A7-8560-0D3A58D8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A0E61-A9CF-4D8C-9744-FBF67E72B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056BC-1E6D-496A-A414-76B780F4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878E3-E8DF-4541-BB22-C8A78F4C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91BF3-1A0A-4922-9435-7F2ACC73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183DB0-6626-4F34-B5F0-364DA7D41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0FE85-20F8-47A4-A235-605258ADA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2DE2-BA32-46D2-84BF-3D5D266A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3F819-8AEB-413E-BF41-54534AF4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C1F67-33A5-40B1-8F1E-961964D3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5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B8475-A797-4AE3-A6CA-046812A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E0C9-4916-4B77-9396-EE86D6A5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576B2-6A05-4141-84B6-E1C8AA05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6868-5FAD-4BCD-A398-483100F9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C8A5F-F3E6-49BB-A718-DEF5893F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6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4FF7-225B-4FB9-BD7F-8922824A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73E38-0BBB-487F-B8B7-4C391D3A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9B831-3FCF-46A6-815B-E40839B10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4A9A6-AAEB-4835-8623-C036208A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47FC9-4115-4CE1-B500-4C0CD102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1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8B23A-CAA1-4728-AA82-DC688A02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D06E-F3FA-4C7C-8E83-52D6A12E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7B09E-ED45-4B03-96A9-E8C73F90F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3283E-75BD-491D-BC1B-43A81102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B06F1-78E2-4D98-8683-272530D7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71E97-B7DF-40E6-86FE-5A035AEC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7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145D-B965-42E0-A465-C95292EB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F4E30-6890-4D09-842A-141AEC544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0A566-1B71-4C02-AC04-8AF3885E8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00D71-8B9A-4C48-80F0-E947ABB92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BFD80-DDC6-49F4-B616-EF0A16EDD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CE03F-AC46-4CC1-955A-3BC21776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0A0D5-8063-48E2-BBE9-378D461E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1CCFA-A643-45F2-8146-06549EEC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7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AD8D-1151-4F22-963C-B65E6092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85CC-ED03-4BAA-B290-2E52EAD74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806AE-E784-4FD4-9FAF-933D9659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BB909-0202-4C66-974D-868C264E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6C1E2-D44B-4DC7-BBE0-B7FA4398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9E622-0774-4FC6-81EB-E6F03060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0801D-98A2-48DD-A974-1922BE35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6C92-03CC-4D8A-BCD5-F1D59387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7AE67-36B2-4845-A00D-B7078727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5E049-B3EF-42ED-AA21-6D5858A06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6EE67-A893-472C-B92B-411D2072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405FB-DCFE-46F9-B02C-74E7D73E4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49985-EB77-473F-8C1D-48175034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5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A8A13-0250-498C-B637-59D10D19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7E35A-6D89-436F-971D-EA52066A6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E1A8B-AC44-46C0-8801-3397A9178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9F02A-15ED-4508-B0AD-CFC7B597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2CC91-E8E8-49B6-A6D0-28214025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92998-A50D-4AEC-9B95-638F522E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FD098F-F437-4582-812B-81ACE0ACF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B3B55-2F3D-4FF2-BA1B-8B8E41A4F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13BBD-92AF-4A3B-916E-CEE888553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CCD78-2901-4596-B48F-1FF574AF775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00468-B270-4686-BE3C-2FA693B54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78F0C-D76F-4268-AFD0-AF67F475C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A534C-1EB1-45C6-8669-1FEBBCD7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1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D0D-C500-4D01-A2B1-158158C36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 Generative AI Applications Get Started</a:t>
            </a:r>
          </a:p>
        </p:txBody>
      </p:sp>
    </p:spTree>
    <p:extLst>
      <p:ext uri="{BB962C8B-B14F-4D97-AF65-F5344CB8AC3E}">
        <p14:creationId xmlns:p14="http://schemas.microsoft.com/office/powerpoint/2010/main" val="1476200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6AA0D-7564-4140-9233-DF6C6175C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" y="202006"/>
            <a:ext cx="5182141" cy="1795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C2F0D0-96EB-4A22-85F9-CC404F9F2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87"/>
          <a:stretch/>
        </p:blipFill>
        <p:spPr>
          <a:xfrm>
            <a:off x="1" y="1954388"/>
            <a:ext cx="5279010" cy="1941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F6FD1-3D75-430A-A2D4-326ED21E9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887" y="202006"/>
            <a:ext cx="5507822" cy="287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D14AA-3AD9-4515-9308-FEF3AFCDC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16" y="4353400"/>
            <a:ext cx="5213531" cy="1795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8B345-0BB4-4B51-8F31-1BC34D8D1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6655" y="3464380"/>
            <a:ext cx="6361233" cy="300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2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C4F4D3-28B4-4A5D-9BE8-E1068DF7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6" y="314804"/>
            <a:ext cx="4966118" cy="2392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D5AA6-3577-411D-A459-DB3B958B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409"/>
            <a:ext cx="5267030" cy="2807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4D52DB-51BE-438E-9B90-0906492E1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5" y="3299097"/>
            <a:ext cx="5782392" cy="2776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46216-8721-4C98-B3C6-E2BCC5679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921" y="3337034"/>
            <a:ext cx="4693675" cy="27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43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5AF86-5665-47B3-BF1B-E0BE6C94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66" y="281302"/>
            <a:ext cx="5840061" cy="30925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AD53D8-91E9-4836-B442-315A1DED2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23" y="3484176"/>
            <a:ext cx="7826418" cy="29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1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B647B-F4D8-4BB8-9D6C-FA92F120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8" y="208511"/>
            <a:ext cx="4133215" cy="2352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1614EB-28B7-4A7D-AA05-96A645BA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183" y="208511"/>
            <a:ext cx="2434007" cy="2117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D61E8-BF75-4335-ACBE-6D1D0F494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048" y="208511"/>
            <a:ext cx="5069730" cy="2428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473C2-B231-406B-AD0E-9F217990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68" y="3601039"/>
            <a:ext cx="6026351" cy="3027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5796A5-C887-4D6B-9915-D3919889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653" y="3601039"/>
            <a:ext cx="5695519" cy="2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11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104F9-5A15-40EE-9B3A-0E4D1BD26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7" y="239983"/>
            <a:ext cx="5394133" cy="2519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D1781A-6D39-45AF-853F-E551C5F3F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94" y="239983"/>
            <a:ext cx="6155106" cy="2396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B04012-60E6-4ECC-9F2E-41D1A97E2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7" y="3429000"/>
            <a:ext cx="5758447" cy="2918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C1A4DD-F0A3-4355-B26E-334FBDB6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346" y="3428999"/>
            <a:ext cx="5780854" cy="29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23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44C87E-9FA5-4CD9-B5DF-2B906A4B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3" y="228972"/>
            <a:ext cx="5166287" cy="2936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235F55-4BAB-4953-8649-95D9DAB9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62" y="228972"/>
            <a:ext cx="6047799" cy="3092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FE46BA-3625-4F3F-BFAE-E75489B60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40" y="3466806"/>
            <a:ext cx="8306520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4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8030B-0ACC-415F-8817-47BD7AEE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79" y="232584"/>
            <a:ext cx="4176537" cy="2340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F41A10-3729-41E9-9D93-12308CC1E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13" y="72900"/>
            <a:ext cx="5437624" cy="2849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891F0C-8AC9-451D-9A26-9204A101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79" y="3293971"/>
            <a:ext cx="5437624" cy="2407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B6E0B-75AE-48B5-BA3D-9A5BE75D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094" y="3257950"/>
            <a:ext cx="5456198" cy="28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62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E28150-E0BE-469E-AF83-12E150A6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7" y="120802"/>
            <a:ext cx="4722398" cy="2330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653BDF-1152-4C27-83C6-151CCB60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692"/>
            <a:ext cx="4816103" cy="2496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A3C1FC-EC3B-40AC-8B14-D23E4565B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878" y="2972575"/>
            <a:ext cx="5949845" cy="3117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DF27E-9D8E-4900-9FB2-9274D7112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07" y="2557200"/>
            <a:ext cx="4816103" cy="1743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FD01BB-BF09-4C7B-8C7F-FC8B6E0F1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77" y="4661276"/>
            <a:ext cx="5165475" cy="17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74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8DE289-8F75-4E06-B44B-7E7F930B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3" y="224718"/>
            <a:ext cx="5110122" cy="2235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E9513F-8023-48D3-8384-95021379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323" y="224718"/>
            <a:ext cx="4455184" cy="3108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B41FEE-52E7-4B34-AB58-6B92192EC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03" y="3506770"/>
            <a:ext cx="6183792" cy="2856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CF2CD-D099-4714-A056-550890FB7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95" y="3751868"/>
            <a:ext cx="5697220" cy="26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24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487EB-A5A0-4856-81E4-E12D816D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93" y="299958"/>
            <a:ext cx="4906033" cy="2433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19DFCE-2F64-4611-B74B-E49A4730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298" y="258639"/>
            <a:ext cx="4946752" cy="2889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75D4D-650A-4409-B606-19FA18C64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93" y="3066275"/>
            <a:ext cx="6143229" cy="2889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53067-0364-4746-B926-3E7C6E6E2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763" y="3709448"/>
            <a:ext cx="4452092" cy="26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1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7D786F-7634-4125-AD4C-737C3E30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1" y="288305"/>
            <a:ext cx="5011446" cy="2198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1B0EB-C40C-4EE9-878D-04A092685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0" y="288305"/>
            <a:ext cx="4458155" cy="2718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DC3D7-8D41-4913-A642-6ADD3E57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01" y="3429000"/>
            <a:ext cx="5052145" cy="3026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4C523-FC8A-4F50-BF50-B764B949B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5295673" cy="30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5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6AE6BF-FFE9-43B9-A633-CB98212C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4" y="181220"/>
            <a:ext cx="5576062" cy="27077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47CF3E-ABBA-4C4B-A991-A9B37B2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656" y="181220"/>
            <a:ext cx="4002779" cy="2707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D1066C-53CE-432A-A7E2-B14CDA870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67" y="3379510"/>
            <a:ext cx="5503049" cy="14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01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D8F4E9-03FB-40E7-BDAC-2F88D844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62" y="265223"/>
            <a:ext cx="5635864" cy="2481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5B23F8-860A-493D-9798-7FC628AB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497" y="148068"/>
            <a:ext cx="5626041" cy="2755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D220D-E1B7-436A-9F9B-115296121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2" y="3670306"/>
            <a:ext cx="5890760" cy="2593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3604C-0C33-449E-9F9C-522E007A2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702" y="3586388"/>
            <a:ext cx="5786835" cy="25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8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999102-A9BA-41AB-BBD9-B0B5160B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" y="179984"/>
            <a:ext cx="5623069" cy="2355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9982F7-371F-420C-BB17-BB9FC0E5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341" y="179984"/>
            <a:ext cx="4796727" cy="27029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CF3B6-A464-458E-957F-A324DDDB0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5" y="3139126"/>
            <a:ext cx="6201686" cy="2825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12C1A-AD84-437C-BD68-E8F3FE6DC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093" y="3340381"/>
            <a:ext cx="5684838" cy="2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32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ABD84C-5618-459F-9F75-07A9F9F8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1" y="195868"/>
            <a:ext cx="4506501" cy="2632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BC44EE-58F1-476D-937C-7289D0304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85" y="193511"/>
            <a:ext cx="5843760" cy="26326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8D67FE-077B-4364-9AC1-79D617D1F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9793"/>
            <a:ext cx="5665509" cy="3142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689D6-F5A9-4FCC-A1FC-07700C286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135" y="3339793"/>
            <a:ext cx="6056735" cy="29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22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E1293-06DE-45EC-A2B2-9A63B314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21" y="231396"/>
            <a:ext cx="5070431" cy="2807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7A9378-81B4-441C-BD93-1093A865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79" y="231396"/>
            <a:ext cx="5583930" cy="2678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267F4-C1A1-4746-B7FB-4AD5E1ABC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92" y="3818969"/>
            <a:ext cx="5965379" cy="2627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3B1A17-01C4-4518-A0AA-74B3C01D8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355" y="3752285"/>
            <a:ext cx="5583931" cy="26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9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617F1-0181-4458-B09F-76AF8A1F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5" y="143116"/>
            <a:ext cx="5141464" cy="2735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AFFE8A-27DB-4383-B850-182E860C7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14" y="0"/>
            <a:ext cx="6041391" cy="3026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24E34-6487-48D9-BB94-503EAB83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05" y="3655916"/>
            <a:ext cx="5341209" cy="24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3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EDAFCA-F448-4131-AC76-618262AD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7" y="189855"/>
            <a:ext cx="4746405" cy="2675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C70BD-50CA-4CCE-82C9-D4755C70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12" y="189855"/>
            <a:ext cx="5400171" cy="2794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A3826B-A0F3-4875-9422-A55CFE83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8" y="3421183"/>
            <a:ext cx="5488930" cy="2946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9B3FD-297F-40CA-8432-969D00B5E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190" y="3290981"/>
            <a:ext cx="5899122" cy="294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1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5F69F-A319-4AAE-9707-6299E2A0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1" y="278087"/>
            <a:ext cx="4473524" cy="2075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EE650C-CF7B-481F-80F1-6318D81C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109" y="278087"/>
            <a:ext cx="5472404" cy="2478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A2906-08A7-4006-9DF2-392216994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91" y="3054284"/>
            <a:ext cx="6215473" cy="3073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6A27D-9CDB-4057-A675-C4044DB3D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939" y="3429000"/>
            <a:ext cx="5304170" cy="26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0A790F-29FB-4A61-93A8-B1B7B1E7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40" y="219522"/>
            <a:ext cx="5221804" cy="239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41A8E1-AC31-42A0-BC1D-108493587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48" y="219522"/>
            <a:ext cx="5363849" cy="2578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B38820-4C7B-41C2-AB4C-3D2679206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03" y="2969443"/>
            <a:ext cx="6095545" cy="318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63557-1401-4F37-BAB7-2B2B68650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248" y="3156222"/>
            <a:ext cx="5698338" cy="25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4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B7FF98-5C1D-44EF-8ED1-DDDDA40C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7" y="283085"/>
            <a:ext cx="5432435" cy="22965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EDA2B6-AA84-45B8-9743-5990A5DC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28" y="2760132"/>
            <a:ext cx="7978831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3BC583-55CD-4B8E-9EE7-0C7993E2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6" y="245972"/>
            <a:ext cx="5334004" cy="2393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93768-1282-4600-9DEF-E0642CB8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5973"/>
            <a:ext cx="5517823" cy="2798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768BE-66E2-49C5-B246-12ADD234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06" y="3519905"/>
            <a:ext cx="5890166" cy="2936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EBBEA-8EA3-4510-A598-DA621644B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669" y="3606950"/>
            <a:ext cx="5663674" cy="269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35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6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Develop Generative AI Applications Get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 Generative AI Applications Get Started</dc:title>
  <dc:creator>LENOVO</dc:creator>
  <cp:lastModifiedBy>LENOVO</cp:lastModifiedBy>
  <cp:revision>7</cp:revision>
  <dcterms:created xsi:type="dcterms:W3CDTF">2025-08-09T13:47:32Z</dcterms:created>
  <dcterms:modified xsi:type="dcterms:W3CDTF">2025-08-09T15:39:29Z</dcterms:modified>
</cp:coreProperties>
</file>